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81" d="100"/>
          <a:sy n="81" d="100"/>
        </p:scale>
        <p:origin x="12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20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58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612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956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9011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208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353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41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3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02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5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6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48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34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0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9A15-6BB3-4F9C-8C9A-83FB825DC3A5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90CA2F-D103-4587-8F67-655DB9064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15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58140"/>
            <a:ext cx="8147572" cy="3218213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ГКУЗ </a:t>
            </a:r>
            <a:r>
              <a:rPr lang="ru-RU" sz="2200" dirty="0">
                <a:solidFill>
                  <a:schemeClr val="tx1"/>
                </a:solidFill>
              </a:rPr>
              <a:t>ЯО «Областной специализированный дом ребенка №1»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Консультация </a:t>
            </a:r>
            <a:r>
              <a:rPr lang="ru-RU" sz="4400" dirty="0" smtClean="0">
                <a:solidFill>
                  <a:schemeClr val="tx1"/>
                </a:solidFill>
              </a:rPr>
              <a:t>для воспитателей                      «ИГРЫ С ПЕСКОМ»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55127"/>
            <a:ext cx="8290076" cy="188817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</a:rPr>
              <a:t>воспитатель Соколова ГД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Ярославль, </a:t>
            </a:r>
            <a:r>
              <a:rPr lang="ru-RU" dirty="0" smtClean="0">
                <a:solidFill>
                  <a:schemeClr val="tx1"/>
                </a:solidFill>
              </a:rPr>
              <a:t>2021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43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песком – это  естественная для каждого ребёнка форма деятельности.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Игры с песком развивают:</a:t>
            </a:r>
          </a:p>
          <a:p>
            <a:r>
              <a:rPr lang="ru-RU" dirty="0" smtClean="0"/>
              <a:t> тактильную чувствительность и мелкую моторику руки, </a:t>
            </a:r>
          </a:p>
          <a:p>
            <a:r>
              <a:rPr lang="ru-RU" dirty="0" smtClean="0"/>
              <a:t>наглядно-действенное мышление, </a:t>
            </a:r>
          </a:p>
          <a:p>
            <a:r>
              <a:rPr lang="ru-RU" dirty="0" smtClean="0"/>
              <a:t>восприятие и память. </a:t>
            </a:r>
          </a:p>
          <a:p>
            <a:pPr marL="0" indent="0">
              <a:buNone/>
            </a:pPr>
            <a:r>
              <a:rPr lang="ru-RU" dirty="0" smtClean="0"/>
              <a:t>Совершенствуется предметно-игровая деятельность, </a:t>
            </a:r>
            <a:r>
              <a:rPr lang="ru-RU" dirty="0"/>
              <a:t>ч</a:t>
            </a:r>
            <a:r>
              <a:rPr lang="ru-RU" dirty="0" smtClean="0"/>
              <a:t>то способствует развитию навыков сюжетно-ролевой игры и коммуникативных навыков ребёнка.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26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песком можно разделить на три вида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Игры с песком и предметами.</a:t>
            </a:r>
          </a:p>
          <a:p>
            <a:r>
              <a:rPr lang="ru-RU" dirty="0" smtClean="0"/>
              <a:t>Игры с песком и ладошками.</a:t>
            </a:r>
          </a:p>
          <a:p>
            <a:r>
              <a:rPr lang="ru-RU" dirty="0" smtClean="0"/>
              <a:t>Игры с формами.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0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песком и ладошками.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«Дождик»  набрать полные руки песка и пропустить его сквозь пальцы.</a:t>
            </a:r>
          </a:p>
          <a:p>
            <a:r>
              <a:rPr lang="ru-RU" dirty="0" smtClean="0"/>
              <a:t>«Похлопаем песочек»  дети бьют ладошками по песку.</a:t>
            </a:r>
          </a:p>
          <a:p>
            <a:r>
              <a:rPr lang="ru-RU" dirty="0" smtClean="0"/>
              <a:t>«Прыгают зайцы» кончиками пальцев ребёнок ударяет по поверхности песка, двигаясь в разных направлениях, приговаривая «Прыг-прыг».</a:t>
            </a:r>
          </a:p>
          <a:p>
            <a:r>
              <a:rPr lang="ru-RU" dirty="0" smtClean="0"/>
              <a:t>«Бегут жучки-паучки» ребёнок двигает всеми пальчиками имитируя движение насекомых по песку.</a:t>
            </a:r>
          </a:p>
          <a:p>
            <a:r>
              <a:rPr lang="ru-RU" dirty="0" smtClean="0"/>
              <a:t>«Идут мишки» дети сжимают кулачки и стучат по песку.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4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+mj-lt"/>
                <a:cs typeface="Times New Roman" panose="02020603050405020304" pitchFamily="18" charset="0"/>
              </a:rPr>
              <a:t>«Узоры на </a:t>
            </a:r>
            <a:r>
              <a:rPr lang="ru-RU" dirty="0" smtClean="0">
                <a:latin typeface="+mj-lt"/>
                <a:cs typeface="Times New Roman" panose="02020603050405020304" pitchFamily="18" charset="0"/>
              </a:rPr>
              <a:t>песке»  взрослый </a:t>
            </a:r>
            <a:r>
              <a:rPr lang="ru-RU" dirty="0">
                <a:latin typeface="+mj-lt"/>
                <a:cs typeface="Times New Roman" panose="02020603050405020304" pitchFamily="18" charset="0"/>
              </a:rPr>
              <a:t>пальцем, ребром ладони, кисточкой </a:t>
            </a:r>
            <a:r>
              <a:rPr lang="ru-RU" dirty="0" smtClean="0">
                <a:latin typeface="+mj-lt"/>
                <a:cs typeface="Times New Roman" panose="02020603050405020304" pitchFamily="18" charset="0"/>
              </a:rPr>
              <a:t>рисует </a:t>
            </a:r>
            <a:r>
              <a:rPr lang="ru-RU" dirty="0">
                <a:latin typeface="+mj-lt"/>
                <a:cs typeface="Times New Roman" panose="02020603050405020304" pitchFamily="18" charset="0"/>
              </a:rPr>
              <a:t>различные геометрические фигуры (в соответствии с возрастными нормами освоения), простые/узоры: (прямые дорожки, заборчики). Ребенок должен нарисовать такой же </a:t>
            </a:r>
            <a:r>
              <a:rPr lang="ru-RU" dirty="0" smtClean="0">
                <a:latin typeface="+mj-lt"/>
                <a:cs typeface="Times New Roman" panose="02020603050405020304" pitchFamily="18" charset="0"/>
              </a:rPr>
              <a:t>узор.</a:t>
            </a:r>
            <a:endParaRPr lang="ru-RU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+mj-lt"/>
              </a:rPr>
              <a:t>Игра «</a:t>
            </a:r>
            <a:r>
              <a:rPr lang="ru-RU" dirty="0" smtClean="0">
                <a:latin typeface="+mj-lt"/>
              </a:rPr>
              <a:t>Заборчики»  малыш </a:t>
            </a:r>
            <a:r>
              <a:rPr lang="ru-RU" dirty="0">
                <a:latin typeface="+mj-lt"/>
              </a:rPr>
              <a:t>руками лепит заборчики по кругу. За таким забором можно спрятать зайку от злого серого волка. Или катать вдоль него грузовик.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«Норки </a:t>
            </a:r>
            <a:r>
              <a:rPr lang="ru-RU" dirty="0">
                <a:latin typeface="+mj-lt"/>
              </a:rPr>
              <a:t>для </a:t>
            </a:r>
            <a:r>
              <a:rPr lang="ru-RU" dirty="0" smtClean="0">
                <a:latin typeface="+mj-lt"/>
              </a:rPr>
              <a:t>мышки»  Ребенок </a:t>
            </a:r>
            <a:r>
              <a:rPr lang="ru-RU" dirty="0">
                <a:latin typeface="+mj-lt"/>
              </a:rPr>
              <a:t>вместе со взрослым копает небольшие ямки - норки руками или совочком. Затем педагог обыгрывает постройку с помощью игрушки. Например, педагог берет игрушечную мышку в руки, имитируя ее писк. Затем ее "мышка-норушка" пробирается в каждую норку и хвалит ребенка за то, что он сделал для нее замечательные домики. Домики можно делать и для других игрушек - зайчиков, лисят, медвежат и пр.</a:t>
            </a:r>
          </a:p>
          <a:p>
            <a:pPr marL="0" indent="0">
              <a:buNone/>
            </a:pPr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4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песком и предметами.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+mj-lt"/>
              </a:rPr>
              <a:t>Игра</a:t>
            </a:r>
            <a:r>
              <a:rPr lang="ru-RU" i="0" dirty="0" smtClean="0"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«Отпечатки»</a:t>
            </a:r>
          </a:p>
          <a:p>
            <a:pPr marL="0" indent="0" algn="just">
              <a:buNone/>
            </a:pPr>
            <a:r>
              <a:rPr lang="ru-RU" i="0" dirty="0" smtClean="0"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Отпечатки, как барельефные, так и горельефные, на мокром песке можно делать с помощью формочек. Используют формочки, изображающие животных, транспорт, различные по величине геометрические фигуры и т.п. Взрослый и ребенок по очереди делают отпечатки на мокром песке. В играх можно использовать задания на классификацию предметов, например— только геометрические формы, только животные.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Игра </a:t>
            </a:r>
            <a:r>
              <a:rPr lang="ru-RU" dirty="0">
                <a:latin typeface="+mj-lt"/>
              </a:rPr>
              <a:t>« </a:t>
            </a:r>
            <a:r>
              <a:rPr lang="ru-RU" dirty="0" err="1">
                <a:latin typeface="+mj-lt"/>
              </a:rPr>
              <a:t>Секретик</a:t>
            </a:r>
            <a:r>
              <a:rPr lang="ru-RU" dirty="0" smtClean="0">
                <a:latin typeface="+mj-lt"/>
              </a:rPr>
              <a:t>»</a:t>
            </a: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 В </a:t>
            </a:r>
            <a:r>
              <a:rPr lang="ru-RU" dirty="0">
                <a:latin typeface="+mj-lt"/>
              </a:rPr>
              <a:t>песке </a:t>
            </a:r>
            <a:r>
              <a:rPr lang="ru-RU" dirty="0" smtClean="0">
                <a:latin typeface="+mj-lt"/>
              </a:rPr>
              <a:t>можно спрятать любые игрушки, например грибочки для Ёжика, выкопать картошку для куклы Маши. Для таких игр можно использовать бросовый материал (цветные крышечки, шишки и </a:t>
            </a:r>
            <a:r>
              <a:rPr lang="ru-RU" dirty="0" err="1" smtClean="0">
                <a:latin typeface="+mj-lt"/>
              </a:rPr>
              <a:t>т.д</a:t>
            </a:r>
            <a:r>
              <a:rPr lang="ru-RU" dirty="0" smtClean="0">
                <a:latin typeface="+mj-lt"/>
              </a:rPr>
              <a:t>)</a:t>
            </a:r>
            <a:endParaRPr lang="ru-RU" dirty="0">
              <a:latin typeface="+mj-lt"/>
            </a:endParaRPr>
          </a:p>
          <a:p>
            <a:pPr marL="0" indent="0" algn="just">
              <a:buNone/>
            </a:pPr>
            <a:endParaRPr lang="ru-RU" i="0" dirty="0" smtClean="0">
              <a:solidFill>
                <a:srgbClr val="00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53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формами.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Все дети очень любят «печь» куличики, печенье и тортики.</a:t>
            </a:r>
          </a:p>
          <a:p>
            <a:pPr marL="0" indent="0">
              <a:buNone/>
            </a:pPr>
            <a:r>
              <a:rPr lang="ru-RU" dirty="0"/>
              <a:t>Для этого </a:t>
            </a:r>
            <a:r>
              <a:rPr lang="ru-RU" dirty="0" smtClean="0"/>
              <a:t>ребёнок </a:t>
            </a:r>
            <a:r>
              <a:rPr lang="ru-RU" dirty="0"/>
              <a:t>может использовать разнообразные формочки, насыпая в них песок, утрамбовывая их рукой или совочком. Пирожки можно "выпекать" и руками, перекладывая мокрый песок из одной ладошки в другую. </a:t>
            </a:r>
            <a:r>
              <a:rPr lang="ru-RU" dirty="0" smtClean="0"/>
              <a:t>Можно </a:t>
            </a:r>
            <a:r>
              <a:rPr lang="ru-RU" dirty="0"/>
              <a:t>"</a:t>
            </a:r>
            <a:r>
              <a:rPr lang="ru-RU" dirty="0" smtClean="0"/>
              <a:t>угощать" </a:t>
            </a:r>
            <a:r>
              <a:rPr lang="ru-RU" dirty="0"/>
              <a:t>пирожками </a:t>
            </a:r>
            <a:r>
              <a:rPr lang="ru-RU" dirty="0" smtClean="0"/>
              <a:t>кукол, мишку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9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486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ГКУЗ ЯО «Областной специализированный дом ребенка №1»  Консультация для воспитателей                      «ИГРЫ С ПЕСКОМ»</vt:lpstr>
      <vt:lpstr>Игры с песком – это  естественная для каждого ребёнка форма деятельности.</vt:lpstr>
      <vt:lpstr>Игры с песком можно разделить на три вида</vt:lpstr>
      <vt:lpstr>Игры с песком и ладошками. </vt:lpstr>
      <vt:lpstr>Презентация PowerPoint</vt:lpstr>
      <vt:lpstr>Игры с песком и предметами. </vt:lpstr>
      <vt:lpstr>Игры с формами.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воспитателей                      «ИГРЫ С ПЕСКОМ»</dc:title>
  <dc:creator>Пользователь</dc:creator>
  <cp:lastModifiedBy>master</cp:lastModifiedBy>
  <cp:revision>16</cp:revision>
  <dcterms:created xsi:type="dcterms:W3CDTF">2021-06-09T13:42:11Z</dcterms:created>
  <dcterms:modified xsi:type="dcterms:W3CDTF">2024-07-01T10:01:08Z</dcterms:modified>
</cp:coreProperties>
</file>